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3C3AE-C369-4E0B-904B-43563F8CDE5C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85BA7-7D69-48D1-ABA4-FB2ECA5352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85BA7-7D69-48D1-ABA4-FB2ECA53521E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1285884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На тему</a:t>
            </a:r>
            <a:r>
              <a:rPr lang="en-US" sz="6000" dirty="0" smtClean="0"/>
              <a:t>”</a:t>
            </a:r>
            <a:r>
              <a:rPr lang="uk-UA" sz="6000" dirty="0" err="1" smtClean="0"/>
              <a:t>Литва”</a:t>
            </a:r>
            <a:r>
              <a:rPr lang="uk-UA" sz="6000" dirty="0" smtClean="0"/>
              <a:t>. </a:t>
            </a:r>
            <a:endParaRPr lang="ru-RU" sz="6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2243152"/>
          </a:xfrm>
        </p:spPr>
        <p:txBody>
          <a:bodyPr/>
          <a:lstStyle/>
          <a:p>
            <a:r>
              <a:rPr lang="uk-UA" dirty="0" smtClean="0"/>
              <a:t>Проект   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8" y="4929198"/>
            <a:ext cx="150832" cy="43814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882" r="1388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800" dirty="0" smtClean="0"/>
              <a:t>                                                     Каунас</a:t>
            </a:r>
            <a:r>
              <a:rPr lang="uk-UA" sz="1800" dirty="0" smtClean="0"/>
              <a:t>, Литва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8" y="5000636"/>
            <a:ext cx="79394" cy="3667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42" r="2504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0826" y="1000108"/>
            <a:ext cx="2500330" cy="2428892"/>
          </a:xfrm>
        </p:spPr>
        <p:txBody>
          <a:bodyPr/>
          <a:lstStyle/>
          <a:p>
            <a:r>
              <a:rPr lang="uk-UA" dirty="0" smtClean="0"/>
              <a:t>    </a:t>
            </a:r>
            <a:r>
              <a:rPr lang="uk-UA" sz="1800" dirty="0" smtClean="0"/>
              <a:t>Панорама </a:t>
            </a:r>
            <a:r>
              <a:rPr lang="uk-UA" sz="1800" dirty="0" err="1" smtClean="0"/>
              <a:t>Ратушная</a:t>
            </a:r>
            <a:r>
              <a:rPr lang="uk-UA" sz="1800" dirty="0" smtClean="0"/>
              <a:t> </a:t>
            </a:r>
            <a:r>
              <a:rPr lang="uk-UA" sz="1800" dirty="0" err="1" smtClean="0"/>
              <a:t>площадь</a:t>
            </a:r>
            <a:r>
              <a:rPr lang="uk-UA" sz="1800" dirty="0" smtClean="0"/>
              <a:t>, </a:t>
            </a:r>
            <a:r>
              <a:rPr lang="uk-UA" sz="1800" dirty="0" err="1" smtClean="0"/>
              <a:t>Вильнюс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8" y="4929198"/>
            <a:ext cx="79394" cy="43814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49" r="1394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                                       </a:t>
            </a:r>
            <a:r>
              <a:rPr lang="uk-UA" sz="1800" dirty="0" smtClean="0"/>
              <a:t>Природа </a:t>
            </a:r>
            <a:r>
              <a:rPr lang="uk-UA" sz="1800" dirty="0" err="1" smtClean="0"/>
              <a:t>Тракая</a:t>
            </a:r>
            <a:r>
              <a:rPr lang="uk-UA" sz="1800" dirty="0" smtClean="0"/>
              <a:t>, Литва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7" y="4857760"/>
            <a:ext cx="45719" cy="50957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                        </a:t>
            </a:r>
            <a:r>
              <a:rPr lang="uk-UA" sz="1800" dirty="0" smtClean="0"/>
              <a:t>Пристань </a:t>
            </a:r>
            <a:r>
              <a:rPr lang="uk-UA" sz="1800" dirty="0" smtClean="0"/>
              <a:t>для </a:t>
            </a:r>
            <a:r>
              <a:rPr lang="uk-UA" sz="1800" dirty="0" err="1" smtClean="0"/>
              <a:t>катеров</a:t>
            </a:r>
            <a:r>
              <a:rPr lang="uk-UA" sz="1800" dirty="0" smtClean="0"/>
              <a:t> и яхт. </a:t>
            </a:r>
            <a:r>
              <a:rPr lang="uk-UA" sz="1800" dirty="0" err="1" smtClean="0"/>
              <a:t>Юодкранте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14414" y="4857760"/>
            <a:ext cx="577874" cy="50957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882" r="1388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0826" y="1600200"/>
            <a:ext cx="2500330" cy="1685924"/>
          </a:xfrm>
        </p:spPr>
        <p:txBody>
          <a:bodyPr/>
          <a:lstStyle/>
          <a:p>
            <a:r>
              <a:rPr lang="uk-UA" sz="1800" dirty="0" smtClean="0"/>
              <a:t> Сонячний </a:t>
            </a:r>
            <a:r>
              <a:rPr lang="uk-UA" sz="1800" dirty="0" smtClean="0"/>
              <a:t>годинник в Каунасе, Литва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7" y="4714884"/>
            <a:ext cx="45719" cy="652454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147" b="19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                                                </a:t>
            </a:r>
            <a:r>
              <a:rPr lang="uk-UA" sz="1600" dirty="0" err="1" smtClean="0"/>
              <a:t>Тракай</a:t>
            </a:r>
            <a:r>
              <a:rPr lang="uk-UA" sz="1600" dirty="0" smtClean="0"/>
              <a:t>,Литва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8" y="4857760"/>
            <a:ext cx="79394" cy="50957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747" r="137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</a:t>
            </a:r>
            <a:r>
              <a:rPr lang="uk-UA" sz="1600" dirty="0" smtClean="0"/>
              <a:t>Вулиці </a:t>
            </a:r>
            <a:r>
              <a:rPr lang="uk-UA" sz="1600" dirty="0" smtClean="0"/>
              <a:t>Клайпеди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7" y="4714884"/>
            <a:ext cx="45719" cy="652454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17" r="1401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1257296"/>
          </a:xfrm>
        </p:spPr>
        <p:txBody>
          <a:bodyPr/>
          <a:lstStyle/>
          <a:p>
            <a:r>
              <a:rPr lang="uk-UA" dirty="0" smtClean="0"/>
              <a:t>  Фрагмент </a:t>
            </a:r>
            <a:r>
              <a:rPr lang="uk-UA" dirty="0" smtClean="0"/>
              <a:t>части </a:t>
            </a:r>
            <a:r>
              <a:rPr lang="uk-UA" dirty="0" err="1" smtClean="0"/>
              <a:t>строения</a:t>
            </a:r>
            <a:r>
              <a:rPr lang="uk-UA" dirty="0" smtClean="0"/>
              <a:t> замка </a:t>
            </a:r>
            <a:r>
              <a:rPr lang="uk-UA" dirty="0" err="1" smtClean="0"/>
              <a:t>Гедиминаса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396" y="4714884"/>
            <a:ext cx="57112" cy="638176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064" b="1706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Церква </a:t>
            </a:r>
            <a:r>
              <a:rPr lang="uk-UA" dirty="0" smtClean="0"/>
              <a:t>в Литві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5206" y="4857760"/>
            <a:ext cx="63482" cy="50957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                                      </a:t>
            </a:r>
            <a:r>
              <a:rPr lang="uk-UA" sz="1600" dirty="0" smtClean="0"/>
              <a:t>Замок </a:t>
            </a:r>
            <a:r>
              <a:rPr lang="uk-UA" sz="1600" dirty="0" smtClean="0"/>
              <a:t>в місті </a:t>
            </a:r>
            <a:r>
              <a:rPr lang="uk-UA" sz="1600" dirty="0" err="1" smtClean="0"/>
              <a:t>Тракай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455238" y="5143512"/>
            <a:ext cx="45719" cy="22382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34" r="1753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800" dirty="0" smtClean="0"/>
              <a:t>               Національний </a:t>
            </a:r>
            <a:r>
              <a:rPr lang="uk-UA" sz="1800" dirty="0" smtClean="0"/>
              <a:t>прапор Литовської Республіки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8" y="4929198"/>
            <a:ext cx="150832" cy="43814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                            </a:t>
            </a:r>
            <a:r>
              <a:rPr lang="uk-UA" sz="1600" dirty="0" smtClean="0"/>
              <a:t>Собор </a:t>
            </a:r>
            <a:r>
              <a:rPr lang="uk-UA" sz="1600" dirty="0" smtClean="0"/>
              <a:t>Святої Анни у Вільнюсі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7" y="4857760"/>
            <a:ext cx="45719" cy="50957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2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600" dirty="0" smtClean="0"/>
              <a:t>                                             Литовський </a:t>
            </a:r>
            <a:r>
              <a:rPr lang="uk-UA" sz="1600" dirty="0" smtClean="0"/>
              <a:t>храм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858148" y="3857628"/>
            <a:ext cx="904852" cy="985176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3057766"/>
          </a:xfrm>
        </p:spPr>
        <p:txBody>
          <a:bodyPr/>
          <a:lstStyle/>
          <a:p>
            <a:r>
              <a:rPr lang="uk-UA" dirty="0" smtClean="0"/>
              <a:t>Роботу виконували: </a:t>
            </a:r>
            <a:br>
              <a:rPr lang="uk-UA" dirty="0" smtClean="0"/>
            </a:br>
            <a:r>
              <a:rPr lang="uk-UA" dirty="0" smtClean="0"/>
              <a:t>учениці 10-Б класу </a:t>
            </a:r>
            <a:br>
              <a:rPr lang="uk-UA" dirty="0" smtClean="0"/>
            </a:br>
            <a:r>
              <a:rPr lang="uk-UA" dirty="0" err="1" smtClean="0"/>
              <a:t>Пилипейко</a:t>
            </a:r>
            <a:r>
              <a:rPr lang="uk-UA" dirty="0" smtClean="0"/>
              <a:t> </a:t>
            </a:r>
            <a:r>
              <a:rPr lang="uk-UA" dirty="0" err="1" smtClean="0"/>
              <a:t>Альона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Поліщук Богдана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5206" y="4857760"/>
            <a:ext cx="63482" cy="50957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2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342" b="934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                                   </a:t>
            </a:r>
            <a:r>
              <a:rPr lang="uk-UA" sz="1800" dirty="0" smtClean="0"/>
              <a:t>Державний </a:t>
            </a:r>
            <a:r>
              <a:rPr lang="uk-UA" sz="1800" dirty="0" smtClean="0"/>
              <a:t>герб Литви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8" y="4929198"/>
            <a:ext cx="150832" cy="43814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72264" y="500042"/>
            <a:ext cx="2214578" cy="5672158"/>
          </a:xfrm>
        </p:spPr>
        <p:txBody>
          <a:bodyPr>
            <a:normAutofit fontScale="40000" lnSpcReduction="20000"/>
          </a:bodyPr>
          <a:lstStyle/>
          <a:p>
            <a:r>
              <a:rPr lang="uk-UA" sz="3400" dirty="0" smtClean="0"/>
              <a:t>Литва на карті світу-— держава в Північній Європі, одна з трьох країни Балтії, розташованих на східному узбережжі Балтійського моря. На півночі Литва межує з Латвійською Республікою ,на сході — з Білоруссю , на південному заході з </a:t>
            </a:r>
            <a:r>
              <a:rPr lang="uk-UA" sz="3400" dirty="0" err="1" smtClean="0"/>
              <a:t>Калініградською</a:t>
            </a:r>
            <a:r>
              <a:rPr lang="uk-UA" sz="3400" dirty="0" smtClean="0"/>
              <a:t> обл. Російської Федерації ,на півдні — з Польщею. На заході природними кордонами Литовської республіки є узбережжя Балтійського моря .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8" y="5072074"/>
            <a:ext cx="150832" cy="2952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747" r="137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                           </a:t>
            </a:r>
            <a:r>
              <a:rPr lang="uk-UA" sz="1800" dirty="0" smtClean="0"/>
              <a:t>Сонячний </a:t>
            </a:r>
            <a:r>
              <a:rPr lang="uk-UA" sz="1800" dirty="0" err="1" smtClean="0"/>
              <a:t>Вільнюс-столиця</a:t>
            </a:r>
            <a:r>
              <a:rPr lang="uk-UA" sz="1800" dirty="0" smtClean="0"/>
              <a:t> </a:t>
            </a:r>
            <a:r>
              <a:rPr lang="uk-UA" sz="1800" dirty="0" smtClean="0"/>
              <a:t>Литви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8" y="5072074"/>
            <a:ext cx="222270" cy="2952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5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674" r="867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600" dirty="0" smtClean="0"/>
              <a:t>Литва </a:t>
            </a:r>
            <a:r>
              <a:rPr lang="uk-UA" sz="1600" dirty="0" smtClean="0"/>
              <a:t>поділена на 10 повітів та 60 муніципалітетів (міста, райони, самоврядування).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8" y="4857760"/>
            <a:ext cx="365146" cy="50957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147" b="19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800" dirty="0" smtClean="0"/>
              <a:t>                              Гора </a:t>
            </a:r>
            <a:r>
              <a:rPr lang="uk-UA" sz="1800" dirty="0" smtClean="0"/>
              <a:t>трьох хрестів в Вільнюсі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7278688" y="4786322"/>
            <a:ext cx="150832" cy="581016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                        </a:t>
            </a:r>
            <a:r>
              <a:rPr lang="uk-UA" sz="1800" dirty="0" smtClean="0"/>
              <a:t>Городок </a:t>
            </a:r>
            <a:r>
              <a:rPr lang="uk-UA" sz="1800" dirty="0" err="1" smtClean="0"/>
              <a:t>Юодкранте</a:t>
            </a:r>
            <a:r>
              <a:rPr lang="uk-UA" sz="1800" dirty="0" smtClean="0"/>
              <a:t>. </a:t>
            </a:r>
            <a:r>
              <a:rPr lang="uk-UA" sz="1800" dirty="0" err="1" smtClean="0"/>
              <a:t>Курская</a:t>
            </a:r>
            <a:r>
              <a:rPr lang="uk-UA" sz="1800" dirty="0" smtClean="0"/>
              <a:t> коса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714480" y="5000636"/>
            <a:ext cx="77808" cy="3667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" name="Рисунок 4" descr="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167" r="151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800" dirty="0" smtClean="0"/>
              <a:t>                                       Замки </a:t>
            </a:r>
            <a:r>
              <a:rPr lang="uk-UA" sz="1800" dirty="0" smtClean="0"/>
              <a:t>Литви</a:t>
            </a:r>
            <a:endParaRPr lang="ru-RU" sz="18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</TotalTime>
  <Words>199</Words>
  <PresentationFormat>Экран (4:3)</PresentationFormat>
  <Paragraphs>46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Проект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Роботу виконували:  учениці 10-Б класу  Пилипейко Альона Поліщук Богдана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</dc:title>
  <dc:creator>Администратор</dc:creator>
  <cp:lastModifiedBy>Admin</cp:lastModifiedBy>
  <cp:revision>2</cp:revision>
  <dcterms:created xsi:type="dcterms:W3CDTF">2011-12-15T15:39:46Z</dcterms:created>
  <dcterms:modified xsi:type="dcterms:W3CDTF">2011-12-15T15:58:16Z</dcterms:modified>
</cp:coreProperties>
</file>